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30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D537F-7A0C-4717-A13F-F5F1059EC03C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ECA0-8524-49E9-A4E9-F04B9B587E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697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D537F-7A0C-4717-A13F-F5F1059EC03C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ECA0-8524-49E9-A4E9-F04B9B587E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917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D537F-7A0C-4717-A13F-F5F1059EC03C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ECA0-8524-49E9-A4E9-F04B9B587E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9596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D537F-7A0C-4717-A13F-F5F1059EC03C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ECA0-8524-49E9-A4E9-F04B9B587E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056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D537F-7A0C-4717-A13F-F5F1059EC03C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ECA0-8524-49E9-A4E9-F04B9B587E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754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D537F-7A0C-4717-A13F-F5F1059EC03C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ECA0-8524-49E9-A4E9-F04B9B587E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600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D537F-7A0C-4717-A13F-F5F1059EC03C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ECA0-8524-49E9-A4E9-F04B9B587E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496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D537F-7A0C-4717-A13F-F5F1059EC03C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ECA0-8524-49E9-A4E9-F04B9B587E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671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D537F-7A0C-4717-A13F-F5F1059EC03C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ECA0-8524-49E9-A4E9-F04B9B587E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704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D537F-7A0C-4717-A13F-F5F1059EC03C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ECA0-8524-49E9-A4E9-F04B9B587E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892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D537F-7A0C-4717-A13F-F5F1059EC03C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ECA0-8524-49E9-A4E9-F04B9B587E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3632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D537F-7A0C-4717-A13F-F5F1059EC03C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3ECA0-8524-49E9-A4E9-F04B9B587E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411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5617" y="2563195"/>
            <a:ext cx="10058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</a:t>
            </a:r>
          </a:p>
          <a:p>
            <a:pPr algn="ctr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комбинированного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 №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9»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НМР РТ</a:t>
            </a:r>
          </a:p>
          <a:p>
            <a:pPr algn="ctr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(презентация для родителей)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3344" y="4355544"/>
            <a:ext cx="11536219" cy="1826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ФГОС ДО (утвержден приказом МО т Н РФ от 17 октября 2013г. № 1155 с изменениями, внесенными приказом Министерства просвещения РФ от 21 января 2019г. №31, приказом Министерства просвещения РФ от 8 ноября 2022г. № 955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ФОП ДО (утверждена Приказом Министерства просвещения РФ от 25 ноября 2022г. № 1028 «Об утверждении федеральной образовательной программы дошкольного образования»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57" y="0"/>
            <a:ext cx="2084832" cy="208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574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1201" y="567307"/>
            <a:ext cx="1106516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разработана в соответствии с нормативными документами: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-Указ Президента Российской Федерации от 7 мая 2018 г. № 204 «О национальных целях и стратегических задачах развития Российской Федерации на период до 2024 года»;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-Указ Президента Российской Федерации от 21 июля 2020 г. № 474 «О национальных целях развития Российской Федерации на период до 2030 года»;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-Указ Президента Российской Федерации от 9 ноября 2022 г. № 809 «Об утверждении основ государственной политики по сохранению и укреплению традиционных российских духовно-нравственных ценностей»;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-Федеральный закон от 29 декабря 2012 г. № 273-ФЗ «Об образовании в Российской Федерации»;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-Федеральный закон от 31 июля 2020 г. № 304-ФЗ «О внесении изменений в Федеральный закон «Об образовании в Российской Федерации» по вопросам воспитания обучающихся»;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-Федеральный закон от 24 сентября 2022 г. № 371-ФЗ «О внесении изменений в Федеральный закон «Об образовании в Российской Федерации» и статью Федерального закона «Об обязательных требованиях в Российской Федерации»;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Правительства Российской Федерации от 29 мая 2015 г. № 999-р «Об утверждении Стратегии развития воспитания в Российской Федерации на период до 2025 года»;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914" y="4828032"/>
            <a:ext cx="1679449" cy="1679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808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6399" y="394692"/>
            <a:ext cx="1139767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-Федеральный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образовательный стандарт дошкольного образования (утвержден приказом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17 октября 2013 г. № 1155, зарегистрировано в Минюсте России 14 ноября 2013 г., регистрационный № 30384; в редакции приказа Минпросвещения России от 8 ноября 2022 г. № 955,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зарегистрировано в Минюсте России 6 февраля 2023 г., регистрационный № 72264);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-Федеральная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дошкольного образования (утверждена приказом Минпросвещения России от 25 ноября 2022 г. № 1028, зарегистрировано в Минюсте России 28 декабря 2022 г., регистрационный № 71847);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-Порядок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 (утверждена приказом  Минпросвещения России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 июля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2020 года № 373, зарегистрировано в Минюсте России 31 августа 2020 г., регистрационный № 59599);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-Санитарные правила СП 2.4.3648-20 «Санитарно-эпидемиологические требования к организациям воспитания и обучения, отдыха и оздоровления детей и молодёжи (утверждены постановлением Главного государственного санитарного врача Российской Федерации от 28 сентября 2020 г. № 28, зарегистрировано в Минюсте России 18 декабря 2020 г., регистрационный № 61573);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-Закон Республики Татарстан от 22 июля 2013 года № 68 – ЗРТ «Об образовании»;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-Закон РТ от 08.07.1992 № 1560-XII «О государственных языках Республики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 и других языках в Республике Татарстан» (в ред. Законов РТ от 28.07.2004 № 44-ЗРТ, от 03.12.2009 № 54-ЗРТ, от 03.03.2012 № 16-ЗРТ, от 12.06.2014 № 53-ЗРТ);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-Устав ДОУ.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2641" y="5306569"/>
            <a:ext cx="1551431" cy="1551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387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0290" y="474576"/>
            <a:ext cx="1118523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 ОБРАЗОВАТЕЛЬНОЙ ПРОГРАММЫ: 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Программы достигаются через решение следующих задач (п. 1.6. ФГОС ДО, п. 1.1.1 ФОП ДО): </a:t>
            </a:r>
          </a:p>
          <a:p>
            <a:pPr marL="342900" indent="-342900" algn="just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беспечение единых для Российской Федерации содержания ДО и планируемых результатов освоения образовательной программы ДО; 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Охрана и укрепление физического и психического здоровья детей, в том числе их эмоционального благополучия; 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детей (в соответствии с возрастными особенностями) к базовым ценностям российского народа –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 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равных возможностей для полноценного развития каждого ребёнка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здоровья), с учетом разнообразия образовательных потребностей и индивидуальных возможностей;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60" y="5040825"/>
            <a:ext cx="1676967" cy="167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098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8074" y="641013"/>
            <a:ext cx="1085272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Создание благоприятных условий развития детей в соответствии с их возрастными и индивидуальными особенностями и склонностями, развития способностей и творческого потенциала каждого ребёнка как субъекта отношений с самим собой, другими детьми, взрослыми и миром;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Объединение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Формирование общей культуры личности детей, в том числе ценностей здорового образа жизни, обеспечение развития физических, личностных, нравственных качеств и основ патриотизма, интеллектуальных и художественно-творческих способностей ребёнка, его инициативности, самостоятельности и ответственности, формирование предпосылок учебной деятельности;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Формирование социокультурной среды, соответствующей возрастным, индивидуальным, психологическим и физиологическим особенностям детей;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Обеспечение 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детей;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Обеспечение преемственности целей, задач и содержания дошкольного общего и начального общего образования;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11. 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6041" y="5236464"/>
            <a:ext cx="1621536" cy="1621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937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6472" y="523934"/>
            <a:ext cx="11148291" cy="582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 И ЗАДАЧИ ЧАСТИ, ФОРМИРУЕМЫЕ УЧАСТНИКАМИ ПЕДАГОГИЧЕСКОГО ПРОЦЕССА.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9900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МБДОУ 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 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 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НМР РТ 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работает 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рамках реализации требований этнокультурной региональной составляющей по Республике Татарстан.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Программе 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МБДОУ №9 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НМР РТ отражено содержание образования детей дошкольного возраста, формируемое участниками образовательного процесса с учётом климатических, национально - культурных, демографических, социально - экономических и социокультурных условий Республики Татарстан.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Законе Республики Татарстан «Об образовании» четко определена необходимость обеспечения гуманистического, развивающего, народно-национального характера образования, связь воспитания и обучения с жизнью и национальными культурными традициями. Этнокультурная региональная составляющая (далее ЭРС) составлена с учетом национальных и региональных особенностей Республики Татарстан, который предусматривает следующие направления деятельности ДОО: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Clr>
                <a:srgbClr val="5D71B1"/>
              </a:buClr>
              <a:buFont typeface="Wingdings" panose="05000000000000000000" pitchFamily="2" charset="2"/>
              <a:buChar char=""/>
              <a:tabLst>
                <a:tab pos="540385" algn="l"/>
              </a:tabLs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Приобщение к истокам национальной культуры народов, населяющих Республику Татарстан.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Clr>
                <a:srgbClr val="5D71B1"/>
              </a:buClr>
              <a:buFont typeface="Wingdings" panose="05000000000000000000" pitchFamily="2" charset="2"/>
              <a:buChar char=""/>
              <a:tabLst>
                <a:tab pos="540385" algn="l"/>
              </a:tabLs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Предоставление каждому ребенку возможность обучения и воспитания на родном языке, формирование у детей основ нравственности на лучших образцах национальной культуры, народных традициях и обычаях.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Clr>
                <a:srgbClr val="5D71B1"/>
              </a:buClr>
              <a:buFont typeface="Wingdings" panose="05000000000000000000" pitchFamily="2" charset="2"/>
              <a:buChar char=""/>
              <a:tabLst>
                <a:tab pos="540385" algn="l"/>
              </a:tabLs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благоприятных условий для воспитания толерантной личности - привития любви и уважения к людям другой национальности к их культурным ценностям.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Clr>
                <a:srgbClr val="5D71B1"/>
              </a:buClr>
              <a:buFont typeface="Wingdings" panose="05000000000000000000" pitchFamily="2" charset="2"/>
              <a:buChar char=""/>
              <a:tabLst>
                <a:tab pos="540385" algn="l"/>
              </a:tabLs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Ознакомление с природой родного края, формирование экологической культуры.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Clr>
                <a:srgbClr val="5D71B1"/>
              </a:buClr>
              <a:buFont typeface="Wingdings" panose="05000000000000000000" pitchFamily="2" charset="2"/>
              <a:buChar char=""/>
              <a:tabLst>
                <a:tab pos="540385" algn="l"/>
              </a:tabLs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Ознакомление детей с особенностями жизни и быта народов, населяющих Республику Татарстан, праздниками, событиями общественной жизни республики, символиками РТ и РФ, памятниками архитектуры, декоративно-прикладным искусством.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3449" y="5449824"/>
            <a:ext cx="1267968" cy="126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28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8000" y="300005"/>
            <a:ext cx="11526981" cy="6215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ПО РЕАЛИЗАЦИИ ЭТНОКУЛЬТУРНОЙ 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РЕГИОНАЛЬНОЙ СОСТАВЛЯЮЩЕЙ: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Всестороннее физическое, социально-личностное, познавательно-речевое, художественно-эстетическое развитие.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Обогащение детского развития посредством приобщения к истокам национальной культуры, краеведения, изучения татарского языка.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рамках реализации Постановления Кабинета Министров Республики Татарстан от 18.06.2021 № 512 «О внесении изменений в государственную программу «Развитие образования и науки Республики Татарстан на 2014-2025 годы», утвержденную постановлением Кабинета Министров Республики Татарстан от 22.04.2014 № 110 «Об утверждении государственной программы «Развитие образования и науки Республики Татарстан на 2014-2025 годы творческой группой, созданной Министерством образования и науки Республики Татарстан, разработаны учебно-методические комплекты (далее УМК) по обучению детей двум государственным языкам в дошкольных образовательных учреждениях на основе современных эффективных образовательных технологий, которые используются в ДОУ.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Основными слагаемыми успеха в обучении дошкольников двум государственным языкам являются: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Clr>
                <a:srgbClr val="006600"/>
              </a:buClr>
              <a:buFont typeface="Wingdings" panose="05000000000000000000" pitchFamily="2" charset="2"/>
              <a:buChar char=""/>
              <a:tabLst>
                <a:tab pos="450215" algn="l"/>
                <a:tab pos="540385" algn="l"/>
              </a:tabLs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повышение профессиональной компетентности педагогов;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Clr>
                <a:srgbClr val="006600"/>
              </a:buClr>
              <a:buFont typeface="Wingdings" panose="05000000000000000000" pitchFamily="2" charset="2"/>
              <a:buChar char=""/>
              <a:tabLst>
                <a:tab pos="450215" algn="l"/>
                <a:tab pos="540385" algn="l"/>
              </a:tabLs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развивающей предметно-пространственной и языковой среды, соответствующей Федеральному государственному образовательному стандарту дошкольного образования;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Clr>
                <a:srgbClr val="006600"/>
              </a:buClr>
              <a:buFont typeface="Wingdings" panose="05000000000000000000" pitchFamily="2" charset="2"/>
              <a:buChar char=""/>
              <a:tabLst>
                <a:tab pos="450215" algn="l"/>
                <a:tab pos="540385" algn="l"/>
              </a:tabLs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использование татарского, русского языков во всех видах детской деятельности, прежде всего в игре;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Clr>
                <a:srgbClr val="006600"/>
              </a:buClr>
              <a:buFont typeface="Wingdings" panose="05000000000000000000" pitchFamily="2" charset="2"/>
              <a:buChar char=""/>
              <a:tabLst>
                <a:tab pos="450215" algn="l"/>
                <a:tab pos="540385" algn="l"/>
              </a:tabLs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использование современных УМК, интерактивных ресурсов, позволяющих педагогам и родителям объединить усилия в обучении детей русскому и татарскому языкам;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Clr>
                <a:srgbClr val="006600"/>
              </a:buClr>
              <a:buFont typeface="Wingdings" panose="05000000000000000000" pitchFamily="2" charset="2"/>
              <a:buChar char=""/>
              <a:tabLst>
                <a:tab pos="450215" algn="l"/>
                <a:tab pos="540385" algn="l"/>
              </a:tabLs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положительной мотивации общения и сотворчества детей и взрослых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7" y="-134112"/>
            <a:ext cx="1496569" cy="149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73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8765" y="532966"/>
            <a:ext cx="11120580" cy="4228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УМК «</a:t>
            </a:r>
            <a:r>
              <a:rPr lang="ru-RU" sz="1600" b="1" dirty="0" err="1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Татарча</a:t>
            </a:r>
            <a:r>
              <a:rPr lang="ru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</a:t>
            </a:r>
            <a:r>
              <a:rPr lang="tt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</a:t>
            </a:r>
            <a:r>
              <a:rPr lang="ru-RU" sz="1600" b="1" dirty="0" err="1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йл</a:t>
            </a:r>
            <a:r>
              <a:rPr lang="tt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</a:t>
            </a:r>
            <a:r>
              <a:rPr lang="ru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</a:t>
            </a:r>
            <a:r>
              <a:rPr lang="tt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</a:t>
            </a:r>
            <a:r>
              <a:rPr lang="ru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без»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формирование правильной устной татарской речи русскоязычных детей дошкольного возраста.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УМК «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Татарча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</a:t>
            </a:r>
            <a:r>
              <a:rPr lang="tt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йл</a:t>
            </a:r>
            <a:r>
              <a:rPr lang="tt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</a:t>
            </a:r>
            <a:r>
              <a:rPr lang="tt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без» разработаны для: средней группы, старшей группы, подготовительной к школе группе.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 УМК по обучению русскоязычных детей татарскому языку состоит из трех частей: «Минем </a:t>
            </a:r>
            <a:r>
              <a:rPr lang="tt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ем» (для средней группы), «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Уйный-уйный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ус</a:t>
            </a:r>
            <a:r>
              <a:rPr lang="tt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без» (для старшей группы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</a:t>
            </a: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 </a:t>
            </a:r>
            <a:r>
              <a:rPr lang="tt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нде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t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хәзер 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зурлар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мәктәпкә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илтә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юллар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(подготовительной к школе группы).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Основной задачей изучения татарского языка в дошкольном возрасте является формирование первоначальных умений и навыков практического владения татарским языком в устной форме. В процессе обучения дети должны научиться воспринимать и понимать татарскую речь на слух и говорить по-татарски в пределах доступной им тематики, усвоенных слов.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МБДОУ №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может выбрать и использовать в своей работе образовательные программы, а также подобрать необходимые для ее конструирования и реализации методические и научно-практические материалы, соответствующие Стандарту.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УМК </a:t>
            </a:r>
            <a:r>
              <a:rPr lang="ru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«Говорим по </a:t>
            </a:r>
            <a:r>
              <a:rPr lang="ru-RU" sz="1600" b="1" dirty="0" err="1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татарски</a:t>
            </a:r>
            <a:r>
              <a:rPr lang="ru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r>
              <a:rPr lang="ru-RU" sz="1600" b="1" dirty="0" smtClean="0">
                <a:solidFill>
                  <a:srgbClr val="5D71B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600" b="1" dirty="0" smtClean="0">
                <a:solidFill>
                  <a:srgbClr val="5D71B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ru-RU" sz="16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Зарипова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З.М. и 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дополнительный методический материал «</a:t>
            </a:r>
            <a:r>
              <a:rPr lang="ru-RU" sz="16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Татарча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да </a:t>
            </a:r>
            <a:r>
              <a:rPr lang="ru-RU" sz="16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яхшы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бел, </a:t>
            </a:r>
            <a:r>
              <a:rPr lang="ru-RU" sz="16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русча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да </a:t>
            </a:r>
            <a:r>
              <a:rPr lang="ru-RU" sz="16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яхшы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бел» (</a:t>
            </a:r>
            <a:r>
              <a:rPr lang="ru-RU" sz="16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авт.сост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16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Г.Х.Манюрова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): -развитие языковой способности, ознакомление с родным татарским языком как средством общения и с культурой татарского народа.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3744" y="5334001"/>
            <a:ext cx="1362456" cy="1362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3954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7164" y="431238"/>
            <a:ext cx="11471563" cy="3736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Региональная программа дошкольного образования «</a:t>
            </a:r>
            <a:r>
              <a:rPr lang="tt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Сөенеч</a:t>
            </a:r>
            <a:r>
              <a:rPr lang="ru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», «</a:t>
            </a:r>
            <a:r>
              <a:rPr lang="ru-RU" sz="1600" b="1" dirty="0" err="1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Куаныч</a:t>
            </a:r>
            <a:r>
              <a:rPr lang="ru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» - «Радость познания» Р.К. </a:t>
            </a:r>
            <a:r>
              <a:rPr lang="ru-RU" sz="1600" b="1" dirty="0" err="1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Шаехова</a:t>
            </a:r>
            <a:endParaRPr lang="ru-RU" sz="16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Целью выступает проектирование социальных ситуаций развития ребенка с использованием средств национальной культуры, обеспечивающих успешную социализацию, мотивацию и поддержку индивидуальности детей через общение на языке татарского народа, в том числе с представителями других национальностей, народную игру, познание родного края и другие формы 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активности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Методическое пособие «</a:t>
            </a:r>
            <a:r>
              <a:rPr lang="ru-RU" sz="1600" b="1" dirty="0" err="1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Татарча</a:t>
            </a:r>
            <a:r>
              <a:rPr lang="ru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да </a:t>
            </a:r>
            <a:r>
              <a:rPr lang="ru-RU" sz="1600" b="1" dirty="0" err="1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яхшы</a:t>
            </a:r>
            <a:r>
              <a:rPr lang="ru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бел, </a:t>
            </a:r>
            <a:r>
              <a:rPr lang="ru-RU" sz="1600" b="1" dirty="0" err="1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русча</a:t>
            </a:r>
            <a:r>
              <a:rPr lang="ru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да </a:t>
            </a:r>
            <a:r>
              <a:rPr lang="ru-RU" sz="1600" b="1" dirty="0" err="1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яхшы</a:t>
            </a:r>
            <a:r>
              <a:rPr lang="ru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бел!» Г.Х. </a:t>
            </a:r>
            <a:r>
              <a:rPr lang="ru-RU" sz="1600" b="1" dirty="0" err="1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Манюрова</a:t>
            </a:r>
            <a:r>
              <a:rPr lang="ru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Данное методическое пособие включает в себя комплексно-тематическое планирование процесса обучения детей татарской национальности, живущих в городах и в районных центрах, русскому языку; лучший опыт воспитателей дошкольных образовательных организаций по обучению русскому и татарскому языкам, родному (татарскому) языку, по работе с родителями. В пособии представлены дидактические игры, словесные упражнения, развивающие диалоги, инсценировки, разработанные педагогами дошкольных образовательных организаций в условиях введения ФГОС дошкольного образования.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Методическое пособие к рабочим тетрадям для детей старшего дошкольного возраста </a:t>
            </a:r>
            <a:r>
              <a:rPr lang="ru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tt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Авазларны уйнатып</a:t>
            </a:r>
            <a:r>
              <a:rPr lang="ru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 </a:t>
            </a:r>
            <a:r>
              <a:rPr lang="tt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Р.К. Шаехова</a:t>
            </a:r>
            <a:r>
              <a:rPr lang="tt-RU" sz="1600" b="1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537" y="4773168"/>
            <a:ext cx="2084832" cy="208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399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1325</Words>
  <Application>Microsoft Office PowerPoint</Application>
  <PresentationFormat>Широкоэкранный</PresentationFormat>
  <Paragraphs>72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Lenovo</cp:lastModifiedBy>
  <cp:revision>9</cp:revision>
  <dcterms:created xsi:type="dcterms:W3CDTF">2023-12-19T07:27:02Z</dcterms:created>
  <dcterms:modified xsi:type="dcterms:W3CDTF">2023-12-20T07:36:15Z</dcterms:modified>
</cp:coreProperties>
</file>